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60" r:id="rId8"/>
    <p:sldId id="259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90" r:id="rId17"/>
    <p:sldId id="280" r:id="rId18"/>
    <p:sldId id="281" r:id="rId19"/>
    <p:sldId id="282" r:id="rId20"/>
    <p:sldId id="283" r:id="rId21"/>
    <p:sldId id="263" r:id="rId22"/>
    <p:sldId id="262" r:id="rId23"/>
    <p:sldId id="289" r:id="rId24"/>
    <p:sldId id="264" r:id="rId25"/>
    <p:sldId id="265" r:id="rId26"/>
    <p:sldId id="266" r:id="rId27"/>
    <p:sldId id="267" r:id="rId28"/>
    <p:sldId id="291" r:id="rId29"/>
    <p:sldId id="269" r:id="rId30"/>
    <p:sldId id="270" r:id="rId31"/>
    <p:sldId id="271" r:id="rId32"/>
    <p:sldId id="272" r:id="rId33"/>
    <p:sldId id="278" r:id="rId34"/>
    <p:sldId id="273" r:id="rId35"/>
    <p:sldId id="292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60"/>
            <p14:sldId id="259"/>
          </p14:sldIdLst>
        </p14:section>
        <p14:section name="DATA VISUALIZATION" id="{7A6CCE56-6E5C-484C-92B1-38808E8BA85A}">
          <p14:sldIdLst>
            <p14:sldId id="285"/>
            <p14:sldId id="284"/>
            <p14:sldId id="286"/>
            <p14:sldId id="287"/>
            <p14:sldId id="288"/>
            <p14:sldId id="261"/>
          </p14:sldIdLst>
        </p14:section>
        <p14:section name="ML Models in Unbalanced Data" id="{93BA08D1-BEF3-F343-85E6-C3FE26D5F14B}">
          <p14:sldIdLst>
            <p14:sldId id="279"/>
            <p14:sldId id="290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89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91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9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99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31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slide" Target="slide25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slide" Target="slide19.xml"/><Relationship Id="rId5" Type="http://schemas.openxmlformats.org/officeDocument/2006/relationships/image" Target="../media/image27.png"/><Relationship Id="rId10" Type="http://schemas.openxmlformats.org/officeDocument/2006/relationships/slide" Target="slide13.xml"/><Relationship Id="rId4" Type="http://schemas.openxmlformats.org/officeDocument/2006/relationships/image" Target="../media/image26.pn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7565371"/>
                  </p:ext>
                </p:extLst>
              </p:nvPr>
            </p:nvGraphicFramePr>
            <p:xfrm>
              <a:off x="1195039" y="2887874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EBD85FAE-B522-774F-9C11-9D518677DFD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A6CCE56-6E5C-484C-92B1-38808E8BA85A}">
                    <psuz:zmPr id="{A6E953A5-8008-664B-9373-57188C157E5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BA08D1-BEF3-F343-85E6-C3FE26D5F14B}">
                    <psuz:zmPr id="{C364B2AF-7C34-1A47-8EAE-DB94CCD2ECA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3488D7B9-F78D-0143-9454-C8B572AA364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8350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F8542C18-0E85-EF4E-AE8E-9A58E4E2A45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86778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70F2AF16-2C19-364A-B26C-F3372692A2ED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752066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FAF80A02-A727-8835-3489-0D4B1ABDE4E3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195039" y="2887874"/>
                <a:ext cx="10515600" cy="3475038"/>
                <a:chOff x="1195039" y="2887874"/>
                <a:chExt cx="10515600" cy="3475038"/>
              </a:xfrm>
            </p:grpSpPr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178543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62824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47105" y="3009500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78543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62824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47105" y="4677518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27A16-38EF-AD43-8CC8-3E47B9BF9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31" y="986065"/>
            <a:ext cx="5612692" cy="477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6A5A26A-DD49-24ED-FDBB-F6AF0B1A8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51" y="1690687"/>
            <a:ext cx="4875486" cy="312134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6FCF4CE2-A0EB-5516-B084-6F955DE3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675997"/>
            <a:ext cx="4674031" cy="33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73F3ABF-9150-3E87-6541-D9E5374D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626147"/>
            <a:ext cx="5173083" cy="3155403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E93AFE59-5021-EACE-9D41-8B3FD9E8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581" y="1580556"/>
            <a:ext cx="4702767" cy="35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12BA1AF-B3D0-7958-503C-3A3C842E6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72" y="1566034"/>
            <a:ext cx="4988146" cy="3060162"/>
          </a:xfrm>
          <a:prstGeom prst="rect">
            <a:avLst/>
          </a:prstGeom>
        </p:spPr>
      </p:pic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494A871-52B1-C448-66A7-0C65567E9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483" y="1203152"/>
            <a:ext cx="5590445" cy="40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354870F3-BFCA-F570-664A-F42B493F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056"/>
            <a:ext cx="4449431" cy="2592467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38C8D3E-D940-D510-D020-C52C19DC2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2729522"/>
            <a:ext cx="4449429" cy="30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AA503-3397-C841-8CFA-0C4BE683B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80" y="1026825"/>
            <a:ext cx="5674272" cy="4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67" y="242645"/>
            <a:ext cx="1048332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Correlation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DA060-F193-B24D-A9B5-DEF27E787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24" y="1034980"/>
            <a:ext cx="5578122" cy="46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71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C3793B-65FA-C753-B9DE-1F4AF97C1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935928"/>
              </p:ext>
            </p:extLst>
          </p:nvPr>
        </p:nvGraphicFramePr>
        <p:xfrm>
          <a:off x="2341984" y="298581"/>
          <a:ext cx="7371184" cy="4805912"/>
        </p:xfrm>
        <a:graphic>
          <a:graphicData uri="http://schemas.openxmlformats.org/drawingml/2006/table">
            <a:tbl>
              <a:tblPr/>
              <a:tblGrid>
                <a:gridCol w="2085505">
                  <a:extLst>
                    <a:ext uri="{9D8B030D-6E8A-4147-A177-3AD203B41FA5}">
                      <a16:colId xmlns:a16="http://schemas.microsoft.com/office/drawing/2014/main" val="1231792681"/>
                    </a:ext>
                  </a:extLst>
                </a:gridCol>
                <a:gridCol w="1546151">
                  <a:extLst>
                    <a:ext uri="{9D8B030D-6E8A-4147-A177-3AD203B41FA5}">
                      <a16:colId xmlns:a16="http://schemas.microsoft.com/office/drawing/2014/main" val="2853385124"/>
                    </a:ext>
                  </a:extLst>
                </a:gridCol>
                <a:gridCol w="1024774">
                  <a:extLst>
                    <a:ext uri="{9D8B030D-6E8A-4147-A177-3AD203B41FA5}">
                      <a16:colId xmlns:a16="http://schemas.microsoft.com/office/drawing/2014/main" val="2261437652"/>
                    </a:ext>
                  </a:extLst>
                </a:gridCol>
                <a:gridCol w="1006796">
                  <a:extLst>
                    <a:ext uri="{9D8B030D-6E8A-4147-A177-3AD203B41FA5}">
                      <a16:colId xmlns:a16="http://schemas.microsoft.com/office/drawing/2014/main" val="235990328"/>
                    </a:ext>
                  </a:extLst>
                </a:gridCol>
                <a:gridCol w="755097">
                  <a:extLst>
                    <a:ext uri="{9D8B030D-6E8A-4147-A177-3AD203B41FA5}">
                      <a16:colId xmlns:a16="http://schemas.microsoft.com/office/drawing/2014/main" val="2445851100"/>
                    </a:ext>
                  </a:extLst>
                </a:gridCol>
                <a:gridCol w="952861">
                  <a:extLst>
                    <a:ext uri="{9D8B030D-6E8A-4147-A177-3AD203B41FA5}">
                      <a16:colId xmlns:a16="http://schemas.microsoft.com/office/drawing/2014/main" val="984287784"/>
                    </a:ext>
                  </a:extLst>
                </a:gridCol>
              </a:tblGrid>
              <a:tr h="36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ML Model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Method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Precision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Recall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F1 Score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037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497439"/>
                  </a:ext>
                </a:extLst>
              </a:tr>
              <a:tr h="377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Random Forest Classifier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93.33%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80.99%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05847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92.03%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96.00%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91.60%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217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5947472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65.85%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59.12%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62.30%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670351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88.04%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90.63%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84.67%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031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93.72%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95.94%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91.28%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93.55%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51168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77.16%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71.53%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74.24%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623159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87.68%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87.59%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37615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99.99%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037646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 Model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Unbalanced 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99.84%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1.45%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2.87%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453510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Under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64.13%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67.28%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54.01%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59.91%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089984"/>
                  </a:ext>
                </a:extLst>
              </a:tr>
              <a:tr h="3690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62" marR="6962" marT="69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 Sampling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99.93%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99.96%</a:t>
                      </a:r>
                    </a:p>
                  </a:txBody>
                  <a:tcPr marL="6962" marR="6962" marT="696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63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5870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to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2" y="1870229"/>
            <a:ext cx="5997497" cy="2701771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Kaggle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473642"/>
            <a:ext cx="10799595" cy="1910716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26" y="461870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3518</TotalTime>
  <Words>333</Words>
  <Application>Microsoft Macintosh PowerPoint</Application>
  <PresentationFormat>Widescreen</PresentationFormat>
  <Paragraphs>127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Helvetica</vt:lpstr>
      <vt:lpstr>ui-monospace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Outline</vt:lpstr>
      <vt:lpstr>Data</vt:lpstr>
      <vt:lpstr>EXPLORATORY DATA ANALYSIS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Correlation Matrix</vt:lpstr>
      <vt:lpstr>Random Forest Classifier</vt:lpstr>
      <vt:lpstr>Logistic Regression</vt:lpstr>
      <vt:lpstr>Decision Tree</vt:lpstr>
      <vt:lpstr>KNN Model</vt:lpstr>
      <vt:lpstr>ML Models in Under-Sampling</vt:lpstr>
      <vt:lpstr>Correlation Matrix</vt:lpstr>
      <vt:lpstr>Random Forest Classifier</vt:lpstr>
      <vt:lpstr>Logistic Regression</vt:lpstr>
      <vt:lpstr>Decision Tree</vt:lpstr>
      <vt:lpstr>KNN Model</vt:lpstr>
      <vt:lpstr>ML Models in Over-Sampling</vt:lpstr>
      <vt:lpstr>Correlation Matrix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Shaji, Aveline Mariya</cp:lastModifiedBy>
  <cp:revision>48</cp:revision>
  <dcterms:created xsi:type="dcterms:W3CDTF">2020-03-10T16:22:03Z</dcterms:created>
  <dcterms:modified xsi:type="dcterms:W3CDTF">2022-12-13T01:16:33Z</dcterms:modified>
</cp:coreProperties>
</file>